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965611-3EA9-4D5A-A884-C70100FD5A6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95CDC8A-1F57-41A2-92F7-BD1EF94446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A95680C-9BC5-472B-9410-DB1C71772726}"/>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5" name="Espace réservé du pied de page 4">
            <a:extLst>
              <a:ext uri="{FF2B5EF4-FFF2-40B4-BE49-F238E27FC236}">
                <a16:creationId xmlns:a16="http://schemas.microsoft.com/office/drawing/2014/main" id="{C48551D1-C921-41CA-842B-2ABC7D6A31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2CB60D-C2ED-452D-BEA1-8E8F626FEC46}"/>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4170537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C6C18F-240C-4C54-80DE-24A8D18D3F4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D3EEF15-71BA-4695-878C-68AE6E2D7AC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182118-77E4-4D38-A86C-72D0576F8AF9}"/>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5" name="Espace réservé du pied de page 4">
            <a:extLst>
              <a:ext uri="{FF2B5EF4-FFF2-40B4-BE49-F238E27FC236}">
                <a16:creationId xmlns:a16="http://schemas.microsoft.com/office/drawing/2014/main" id="{486974E7-19A8-44E8-9761-3329FF71DA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D74DFDB-A93C-4C1B-A53A-A31345AC5746}"/>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3901838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6212FE9-DF8E-4F1D-887E-673CF5618CA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9F2E767-A752-435A-94FE-533E4CF6919C}"/>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BA30C3B-75AB-433C-BF7D-9B7AD3FFFCA7}"/>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5" name="Espace réservé du pied de page 4">
            <a:extLst>
              <a:ext uri="{FF2B5EF4-FFF2-40B4-BE49-F238E27FC236}">
                <a16:creationId xmlns:a16="http://schemas.microsoft.com/office/drawing/2014/main" id="{51DAA2C3-53B6-4770-885D-2961185037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78D82D-300E-4CB8-B060-75138FCA764B}"/>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244752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A06C6-E4CD-4603-A246-C5BE9D503A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4717007-1406-442E-A9E8-08E390ED95A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0A006A6-BEB1-47D7-BD99-E5B75C0E5B8C}"/>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5" name="Espace réservé du pied de page 4">
            <a:extLst>
              <a:ext uri="{FF2B5EF4-FFF2-40B4-BE49-F238E27FC236}">
                <a16:creationId xmlns:a16="http://schemas.microsoft.com/office/drawing/2014/main" id="{32ACEE76-F915-4EAE-AD53-1915B5B0301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E491510-585C-42EB-8459-929C7DD10B18}"/>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391947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91DE0-79D5-43DC-986C-7D16FA4BEE3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ABC0913-8400-40EE-A057-C157486AF7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F0149A6F-677A-4AEF-8C91-118E31E88EAE}"/>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5" name="Espace réservé du pied de page 4">
            <a:extLst>
              <a:ext uri="{FF2B5EF4-FFF2-40B4-BE49-F238E27FC236}">
                <a16:creationId xmlns:a16="http://schemas.microsoft.com/office/drawing/2014/main" id="{5986F482-0ECA-44CD-9752-2B602AA7B7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8C320D-B7BE-4049-A19A-F7EEC328DA14}"/>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73814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FBB5E3-0852-4997-92E8-D1BDEEFE7B4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E8F4C60-5A6B-4D74-8B87-219BEC369B0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AC58FB-11EF-47B2-91A3-32381CD7973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3AB80E8-F053-4AE3-81C2-7A177D59C1CA}"/>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6" name="Espace réservé du pied de page 5">
            <a:extLst>
              <a:ext uri="{FF2B5EF4-FFF2-40B4-BE49-F238E27FC236}">
                <a16:creationId xmlns:a16="http://schemas.microsoft.com/office/drawing/2014/main" id="{92B4AE7A-1EB5-4AFF-AE68-3D74A15B62E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F482C55-94F6-462A-A859-176E24AAC4EA}"/>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1616579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542BCE-48A1-443F-9B3D-503E73B4695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BF26AED-A232-4CE3-A96E-ACA7092E43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F1F108A-13B9-4737-9D1E-408CA1C1B66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2D7180B-DD21-4E21-B341-0C3973459B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5B6C504-1E3E-4F0E-A3D6-F795E4E9B5F2}"/>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B5BECE1-4823-45A6-8EEA-05D0742357D8}"/>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8" name="Espace réservé du pied de page 7">
            <a:extLst>
              <a:ext uri="{FF2B5EF4-FFF2-40B4-BE49-F238E27FC236}">
                <a16:creationId xmlns:a16="http://schemas.microsoft.com/office/drawing/2014/main" id="{D75DC9C6-586D-498F-8043-05C0DF013BE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91443D3-DB27-48EA-9AFC-D147075CEF72}"/>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405112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05597D-F96D-4A1E-B04A-E10FA6570FE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1ADE435-6119-47A8-AB7C-AAD1CDBCC5B9}"/>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4" name="Espace réservé du pied de page 3">
            <a:extLst>
              <a:ext uri="{FF2B5EF4-FFF2-40B4-BE49-F238E27FC236}">
                <a16:creationId xmlns:a16="http://schemas.microsoft.com/office/drawing/2014/main" id="{33C2DA48-4F28-4A75-9762-C35B1115E70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F972519-55A8-4C58-8F17-3DF1576FFB88}"/>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301023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3A9C249-EBE8-4C66-B74E-E598F9AEAA85}"/>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3" name="Espace réservé du pied de page 2">
            <a:extLst>
              <a:ext uri="{FF2B5EF4-FFF2-40B4-BE49-F238E27FC236}">
                <a16:creationId xmlns:a16="http://schemas.microsoft.com/office/drawing/2014/main" id="{3C5F9C24-E650-432F-93AB-3E2F314EE22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C9E75DA-490E-47E9-AC63-801641DAF8B0}"/>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207122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E7AE4F-DCDA-4D76-A98D-7E6D24CC316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8BB6872-82F4-40F5-AAEB-5BC4431F55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7B49626-FB5A-443E-9592-CF6073B2AE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F34293C-27ED-4AC7-ACE5-47E48DE6E1C0}"/>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6" name="Espace réservé du pied de page 5">
            <a:extLst>
              <a:ext uri="{FF2B5EF4-FFF2-40B4-BE49-F238E27FC236}">
                <a16:creationId xmlns:a16="http://schemas.microsoft.com/office/drawing/2014/main" id="{33B289AC-2BA8-42A0-86DC-1757B58B8BD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3578783-C18E-488E-80E5-6E1DECD49431}"/>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2701649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FA41E-0AA4-4DE8-B82C-0C07E31E462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5AE6E56-42F0-4B78-9C2D-783BD0B869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E0F321A-A35F-47A7-8629-0F8737855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F990ABE-BE55-4B1A-81FF-BF0FA1759DB0}"/>
              </a:ext>
            </a:extLst>
          </p:cNvPr>
          <p:cNvSpPr>
            <a:spLocks noGrp="1"/>
          </p:cNvSpPr>
          <p:nvPr>
            <p:ph type="dt" sz="half" idx="10"/>
          </p:nvPr>
        </p:nvSpPr>
        <p:spPr/>
        <p:txBody>
          <a:bodyPr/>
          <a:lstStyle/>
          <a:p>
            <a:fld id="{DE9695AE-D6C8-4F50-A62C-9219FB5D8F08}" type="datetimeFigureOut">
              <a:rPr lang="fr-FR" smtClean="0"/>
              <a:t>15/10/2018</a:t>
            </a:fld>
            <a:endParaRPr lang="fr-FR"/>
          </a:p>
        </p:txBody>
      </p:sp>
      <p:sp>
        <p:nvSpPr>
          <p:cNvPr id="6" name="Espace réservé du pied de page 5">
            <a:extLst>
              <a:ext uri="{FF2B5EF4-FFF2-40B4-BE49-F238E27FC236}">
                <a16:creationId xmlns:a16="http://schemas.microsoft.com/office/drawing/2014/main" id="{40CE21C0-0C1E-4196-B389-94918013CF3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FCE6365-66EB-40C2-B130-1541CC53D1F7}"/>
              </a:ext>
            </a:extLst>
          </p:cNvPr>
          <p:cNvSpPr>
            <a:spLocks noGrp="1"/>
          </p:cNvSpPr>
          <p:nvPr>
            <p:ph type="sldNum" sz="quarter" idx="12"/>
          </p:nvPr>
        </p:nvSpPr>
        <p:spPr/>
        <p:txBody>
          <a:bodyPr/>
          <a:lstStyle/>
          <a:p>
            <a:fld id="{4469B117-6BEE-48AE-B6EF-72053336D954}" type="slidenum">
              <a:rPr lang="fr-FR" smtClean="0"/>
              <a:t>‹N°›</a:t>
            </a:fld>
            <a:endParaRPr lang="fr-FR"/>
          </a:p>
        </p:txBody>
      </p:sp>
    </p:spTree>
    <p:extLst>
      <p:ext uri="{BB962C8B-B14F-4D97-AF65-F5344CB8AC3E}">
        <p14:creationId xmlns:p14="http://schemas.microsoft.com/office/powerpoint/2010/main" val="621923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A84700C-2417-4A82-B99B-79D4204B6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80ADA7-B67F-44B5-9BB2-7AE04F6731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ABE5857-3743-471F-B543-F222025AEF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695AE-D6C8-4F50-A62C-9219FB5D8F08}" type="datetimeFigureOut">
              <a:rPr lang="fr-FR" smtClean="0"/>
              <a:t>15/10/2018</a:t>
            </a:fld>
            <a:endParaRPr lang="fr-FR"/>
          </a:p>
        </p:txBody>
      </p:sp>
      <p:sp>
        <p:nvSpPr>
          <p:cNvPr id="5" name="Espace réservé du pied de page 4">
            <a:extLst>
              <a:ext uri="{FF2B5EF4-FFF2-40B4-BE49-F238E27FC236}">
                <a16:creationId xmlns:a16="http://schemas.microsoft.com/office/drawing/2014/main" id="{169D9D50-2488-4516-9D03-683E49A7A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3154E69-DD1F-43C2-8EA5-D6D53DE79D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9B117-6BEE-48AE-B6EF-72053336D954}" type="slidenum">
              <a:rPr lang="fr-FR" smtClean="0"/>
              <a:t>‹N°›</a:t>
            </a:fld>
            <a:endParaRPr lang="fr-FR"/>
          </a:p>
        </p:txBody>
      </p:sp>
    </p:spTree>
    <p:extLst>
      <p:ext uri="{BB962C8B-B14F-4D97-AF65-F5344CB8AC3E}">
        <p14:creationId xmlns:p14="http://schemas.microsoft.com/office/powerpoint/2010/main" val="1970468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38F3A-ED11-4A80-98C6-39CCAE324FC0}"/>
              </a:ext>
            </a:extLst>
          </p:cNvPr>
          <p:cNvSpPr>
            <a:spLocks noGrp="1"/>
          </p:cNvSpPr>
          <p:nvPr>
            <p:ph type="ctrTitle"/>
          </p:nvPr>
        </p:nvSpPr>
        <p:spPr/>
        <p:txBody>
          <a:bodyPr/>
          <a:lstStyle/>
          <a:p>
            <a:r>
              <a:rPr lang="fr-FR" dirty="0"/>
              <a:t>CONTROLER WINDOWS 10 AVEC LES DOIGTS</a:t>
            </a:r>
          </a:p>
        </p:txBody>
      </p:sp>
      <p:sp>
        <p:nvSpPr>
          <p:cNvPr id="3" name="Sous-titre 2">
            <a:extLst>
              <a:ext uri="{FF2B5EF4-FFF2-40B4-BE49-F238E27FC236}">
                <a16:creationId xmlns:a16="http://schemas.microsoft.com/office/drawing/2014/main" id="{17FDD7E8-C665-4C65-B657-0DCB85CDA06C}"/>
              </a:ext>
            </a:extLst>
          </p:cNvPr>
          <p:cNvSpPr>
            <a:spLocks noGrp="1"/>
          </p:cNvSpPr>
          <p:nvPr>
            <p:ph type="subTitle" idx="1"/>
          </p:nvPr>
        </p:nvSpPr>
        <p:spPr/>
        <p:txBody>
          <a:bodyPr/>
          <a:lstStyle/>
          <a:p>
            <a:endParaRPr lang="fr-FR" dirty="0"/>
          </a:p>
        </p:txBody>
      </p:sp>
      <p:pic>
        <p:nvPicPr>
          <p:cNvPr id="4" name="Image 3" descr="https://images.pcastuces.com/mouvements_pave_tactile_01.png">
            <a:extLst>
              <a:ext uri="{FF2B5EF4-FFF2-40B4-BE49-F238E27FC236}">
                <a16:creationId xmlns:a16="http://schemas.microsoft.com/office/drawing/2014/main" id="{3844C881-A77B-412C-9538-8CDAD4C41AC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99138" y="3602038"/>
            <a:ext cx="3213716" cy="2878661"/>
          </a:xfrm>
          <a:prstGeom prst="rect">
            <a:avLst/>
          </a:prstGeom>
          <a:pattFill prst="pct10">
            <a:fgClr>
              <a:schemeClr val="accent1"/>
            </a:fgClr>
            <a:bgClr>
              <a:srgbClr val="FFC000"/>
            </a:bgClr>
          </a:pattFill>
          <a:ln>
            <a:noFill/>
          </a:ln>
          <a:effectLst>
            <a:softEdge rad="241300"/>
          </a:effectLst>
        </p:spPr>
      </p:pic>
    </p:spTree>
    <p:extLst>
      <p:ext uri="{BB962C8B-B14F-4D97-AF65-F5344CB8AC3E}">
        <p14:creationId xmlns:p14="http://schemas.microsoft.com/office/powerpoint/2010/main" val="166647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DB4090-A3D0-4E28-8543-1DF892F4E3CB}"/>
              </a:ext>
            </a:extLst>
          </p:cNvPr>
          <p:cNvSpPr>
            <a:spLocks noGrp="1"/>
          </p:cNvSpPr>
          <p:nvPr>
            <p:ph type="title"/>
          </p:nvPr>
        </p:nvSpPr>
        <p:spPr/>
        <p:txBody>
          <a:bodyPr/>
          <a:lstStyle/>
          <a:p>
            <a:r>
              <a:rPr lang="fr-FR" b="1" dirty="0"/>
              <a:t>Les mouvements du pavé </a:t>
            </a:r>
            <a:r>
              <a:rPr lang="fr-FR" b="1" dirty="0" err="1"/>
              <a:t>tactil</a:t>
            </a:r>
            <a:endParaRPr lang="fr-FR" dirty="0"/>
          </a:p>
        </p:txBody>
      </p:sp>
      <p:sp>
        <p:nvSpPr>
          <p:cNvPr id="3" name="Espace réservé du contenu 2">
            <a:extLst>
              <a:ext uri="{FF2B5EF4-FFF2-40B4-BE49-F238E27FC236}">
                <a16:creationId xmlns:a16="http://schemas.microsoft.com/office/drawing/2014/main" id="{F60B3892-0ACD-4E96-BCDB-D843A0A0B69E}"/>
              </a:ext>
            </a:extLst>
          </p:cNvPr>
          <p:cNvSpPr>
            <a:spLocks noGrp="1"/>
          </p:cNvSpPr>
          <p:nvPr>
            <p:ph idx="1"/>
          </p:nvPr>
        </p:nvSpPr>
        <p:spPr/>
        <p:txBody>
          <a:bodyPr>
            <a:normAutofit lnSpcReduction="10000"/>
          </a:bodyPr>
          <a:lstStyle/>
          <a:p>
            <a:pPr lvl="0"/>
            <a:r>
              <a:rPr lang="fr-FR" b="1" dirty="0"/>
              <a:t>Clic</a:t>
            </a:r>
            <a:r>
              <a:rPr lang="fr-FR" dirty="0"/>
              <a:t> : Pour faire un clic gauche, tapez simplement une fois sur le pavé tactile. </a:t>
            </a:r>
          </a:p>
          <a:p>
            <a:pPr lvl="0"/>
            <a:r>
              <a:rPr lang="fr-FR" b="1" dirty="0"/>
              <a:t>Double clic</a:t>
            </a:r>
            <a:r>
              <a:rPr lang="fr-FR" dirty="0"/>
              <a:t> : Pour faire un double clic gauche, pour double cliquer sur un raccourci par exemple, tapez deux fois rapidement sur le pavé tactile. </a:t>
            </a:r>
          </a:p>
          <a:p>
            <a:pPr lvl="0"/>
            <a:r>
              <a:rPr lang="fr-FR" b="1" dirty="0"/>
              <a:t>Clic droit</a:t>
            </a:r>
            <a:r>
              <a:rPr lang="fr-FR" dirty="0"/>
              <a:t> : Pour faire un clic droit, tapez une fois avec deux doigts sur le pavé tactile. </a:t>
            </a:r>
          </a:p>
          <a:p>
            <a:pPr lvl="0"/>
            <a:r>
              <a:rPr lang="fr-FR" b="1" dirty="0"/>
              <a:t>Glisser / déposer</a:t>
            </a:r>
            <a:r>
              <a:rPr lang="fr-FR" dirty="0"/>
              <a:t> : pour déplacer un objet, comme si vous cliquez dessus avec la souris et que vous le déplaciez tout en maintenant le bouton gauche de la souris enfoncée, tapez deux fois sur le pavé tactile puis laissez votre doigt pressé et déplacez-le. </a:t>
            </a:r>
          </a:p>
          <a:p>
            <a:endParaRPr lang="fr-FR" dirty="0"/>
          </a:p>
        </p:txBody>
      </p:sp>
    </p:spTree>
    <p:extLst>
      <p:ext uri="{BB962C8B-B14F-4D97-AF65-F5344CB8AC3E}">
        <p14:creationId xmlns:p14="http://schemas.microsoft.com/office/powerpoint/2010/main" val="59989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E2A32A-2032-4B79-9121-4CD41751F643}"/>
              </a:ext>
            </a:extLst>
          </p:cNvPr>
          <p:cNvSpPr>
            <a:spLocks noGrp="1"/>
          </p:cNvSpPr>
          <p:nvPr>
            <p:ph type="title"/>
          </p:nvPr>
        </p:nvSpPr>
        <p:spPr/>
        <p:txBody>
          <a:bodyPr/>
          <a:lstStyle/>
          <a:p>
            <a:r>
              <a:rPr lang="fr-FR" b="1" dirty="0"/>
              <a:t>Les mouvements du pavé </a:t>
            </a:r>
            <a:r>
              <a:rPr lang="fr-FR" b="1" dirty="0" err="1"/>
              <a:t>tactil</a:t>
            </a:r>
            <a:endParaRPr lang="fr-FR" dirty="0"/>
          </a:p>
        </p:txBody>
      </p:sp>
      <p:sp>
        <p:nvSpPr>
          <p:cNvPr id="3" name="Espace réservé du contenu 2">
            <a:extLst>
              <a:ext uri="{FF2B5EF4-FFF2-40B4-BE49-F238E27FC236}">
                <a16:creationId xmlns:a16="http://schemas.microsoft.com/office/drawing/2014/main" id="{CF1C2E5F-347E-432E-BF1B-FFFBB6D2E5F5}"/>
              </a:ext>
            </a:extLst>
          </p:cNvPr>
          <p:cNvSpPr>
            <a:spLocks noGrp="1"/>
          </p:cNvSpPr>
          <p:nvPr>
            <p:ph idx="1"/>
          </p:nvPr>
        </p:nvSpPr>
        <p:spPr/>
        <p:txBody>
          <a:bodyPr/>
          <a:lstStyle/>
          <a:p>
            <a:pPr lvl="0"/>
            <a:r>
              <a:rPr lang="fr-FR" b="1" dirty="0"/>
              <a:t>Défilement</a:t>
            </a:r>
            <a:r>
              <a:rPr lang="fr-FR" dirty="0"/>
              <a:t> : Pour faire défiler une page Web ou un document, placez deux doigts sur le pavé tactile et déplacez-les horizontalement ou verticalement. </a:t>
            </a:r>
          </a:p>
          <a:p>
            <a:pPr lvl="0"/>
            <a:r>
              <a:rPr lang="fr-FR" b="1" dirty="0"/>
              <a:t>Zoomer</a:t>
            </a:r>
            <a:r>
              <a:rPr lang="fr-FR" dirty="0"/>
              <a:t> : Pour zoomer en avant, placez 2 doigts sur le pavé tactile et écartez-les. Pour zoomer en arrière, placez deux doigts sur l'écran et rapprochez-les comme si vous pinciez l'écran. </a:t>
            </a:r>
          </a:p>
          <a:p>
            <a:pPr lvl="0"/>
            <a:r>
              <a:rPr lang="fr-FR" b="1" dirty="0"/>
              <a:t>Afficher les fenêtres ouvertes</a:t>
            </a:r>
            <a:r>
              <a:rPr lang="fr-FR" dirty="0"/>
              <a:t> : Pour afficher la liste des fenêtres ouvertes ainsi que les bureaux virtuels, placez trois doigts sur le pavé tactile et faites-les glisser vers le haut. </a:t>
            </a:r>
          </a:p>
          <a:p>
            <a:endParaRPr lang="fr-FR" dirty="0"/>
          </a:p>
        </p:txBody>
      </p:sp>
    </p:spTree>
    <p:extLst>
      <p:ext uri="{BB962C8B-B14F-4D97-AF65-F5344CB8AC3E}">
        <p14:creationId xmlns:p14="http://schemas.microsoft.com/office/powerpoint/2010/main" val="512504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93E706-B62F-4940-841B-E06FE5F1B9EE}"/>
              </a:ext>
            </a:extLst>
          </p:cNvPr>
          <p:cNvSpPr>
            <a:spLocks noGrp="1"/>
          </p:cNvSpPr>
          <p:nvPr>
            <p:ph type="title"/>
          </p:nvPr>
        </p:nvSpPr>
        <p:spPr/>
        <p:txBody>
          <a:bodyPr/>
          <a:lstStyle/>
          <a:p>
            <a:r>
              <a:rPr lang="fr-FR" b="1" dirty="0"/>
              <a:t>Les mouvements du pavé </a:t>
            </a:r>
            <a:r>
              <a:rPr lang="fr-FR" b="1" dirty="0" err="1"/>
              <a:t>tactil</a:t>
            </a:r>
            <a:endParaRPr lang="fr-FR" dirty="0"/>
          </a:p>
        </p:txBody>
      </p:sp>
      <p:sp>
        <p:nvSpPr>
          <p:cNvPr id="3" name="Espace réservé du contenu 2">
            <a:extLst>
              <a:ext uri="{FF2B5EF4-FFF2-40B4-BE49-F238E27FC236}">
                <a16:creationId xmlns:a16="http://schemas.microsoft.com/office/drawing/2014/main" id="{D8E66D44-6024-4CEC-AF7B-2EECFC038622}"/>
              </a:ext>
            </a:extLst>
          </p:cNvPr>
          <p:cNvSpPr>
            <a:spLocks noGrp="1"/>
          </p:cNvSpPr>
          <p:nvPr>
            <p:ph idx="1"/>
          </p:nvPr>
        </p:nvSpPr>
        <p:spPr/>
        <p:txBody>
          <a:bodyPr/>
          <a:lstStyle/>
          <a:p>
            <a:pPr lvl="0"/>
            <a:r>
              <a:rPr lang="fr-FR" b="1" dirty="0"/>
              <a:t>Afficher le bureau</a:t>
            </a:r>
            <a:r>
              <a:rPr lang="fr-FR" dirty="0"/>
              <a:t> : pour masquer les fenêtres ouvertes et afficher le bureau, placez trois doigts sur le pavé tactile et faites-les glisser vers le bas. </a:t>
            </a:r>
          </a:p>
          <a:p>
            <a:pPr lvl="0"/>
            <a:r>
              <a:rPr lang="fr-FR" b="1" dirty="0"/>
              <a:t>Basculer entre les fenêtres ouvertes</a:t>
            </a:r>
            <a:r>
              <a:rPr lang="fr-FR" dirty="0"/>
              <a:t> : pour basculer entre les fenêtres ouvertes, placez trois doigts sur le pavé tactile et faites les glisser vers la droite ou vers la gauche. </a:t>
            </a:r>
          </a:p>
          <a:p>
            <a:pPr lvl="0"/>
            <a:r>
              <a:rPr lang="fr-FR" b="1" dirty="0"/>
              <a:t>Activer Cortana</a:t>
            </a:r>
            <a:r>
              <a:rPr lang="fr-FR" dirty="0"/>
              <a:t> : pour activer rapidement l'assistant Cortana, tapez rapidement sur le pavé tactile avec trois doigts. </a:t>
            </a:r>
          </a:p>
          <a:p>
            <a:endParaRPr lang="fr-FR" dirty="0"/>
          </a:p>
        </p:txBody>
      </p:sp>
    </p:spTree>
    <p:extLst>
      <p:ext uri="{BB962C8B-B14F-4D97-AF65-F5344CB8AC3E}">
        <p14:creationId xmlns:p14="http://schemas.microsoft.com/office/powerpoint/2010/main" val="35723663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305</Words>
  <Application>Microsoft Office PowerPoint</Application>
  <PresentationFormat>Grand écran</PresentationFormat>
  <Paragraphs>14</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CONTROLER WINDOWS 10 AVEC LES DOIGTS</vt:lpstr>
      <vt:lpstr>Les mouvements du pavé tactil</vt:lpstr>
      <vt:lpstr>Les mouvements du pavé tactil</vt:lpstr>
      <vt:lpstr>Les mouvements du pavé tactil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CONTROLER WINDOWS 10 AVEC LES DOIGTS</dc:title>
  <dc:creator>jacques bizet</dc:creator>
  <cp:lastModifiedBy>jacques bizet</cp:lastModifiedBy>
  <cp:revision>1</cp:revision>
  <dcterms:created xsi:type="dcterms:W3CDTF">2018-10-15T13:49:25Z</dcterms:created>
  <dcterms:modified xsi:type="dcterms:W3CDTF">2018-10-15T13:56:02Z</dcterms:modified>
</cp:coreProperties>
</file>