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E2D2D-AB24-4D84-9393-C260493042AB}" type="datetimeFigureOut">
              <a:rPr lang="fr-FR" smtClean="0"/>
              <a:pPr/>
              <a:t>16/12/2016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3425C-2666-446A-B5E1-66C68F336A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Créer un disque de réinitialisation du mot de passe</a:t>
            </a:r>
            <a:endParaRPr lang="fr-FR" b="1" i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1 Connectez vous en utilisant le compte concerné</a:t>
            </a:r>
          </a:p>
          <a:p>
            <a:r>
              <a:rPr lang="fr-FR" dirty="0" smtClean="0"/>
              <a:t>2 Assurez vous de disposer d’une clé USB</a:t>
            </a:r>
          </a:p>
          <a:p>
            <a:r>
              <a:rPr lang="fr-FR" dirty="0" smtClean="0"/>
              <a:t>3 Ouvrez le </a:t>
            </a:r>
            <a:r>
              <a:rPr lang="fr-FR" dirty="0" smtClean="0"/>
              <a:t>« panneau </a:t>
            </a:r>
            <a:r>
              <a:rPr lang="fr-FR" dirty="0" smtClean="0"/>
              <a:t>de </a:t>
            </a:r>
            <a:r>
              <a:rPr lang="fr-FR" dirty="0" smtClean="0"/>
              <a:t>configuration » </a:t>
            </a:r>
            <a:r>
              <a:rPr lang="fr-FR" dirty="0" smtClean="0"/>
              <a:t>classique</a:t>
            </a:r>
          </a:p>
          <a:p>
            <a:r>
              <a:rPr lang="fr-FR" dirty="0" smtClean="0"/>
              <a:t>4 Une fois dans le panneau de config clic sur le lien compte utilisateur, puis sur compte utilisateur</a:t>
            </a:r>
          </a:p>
          <a:p>
            <a:r>
              <a:rPr lang="fr-FR" dirty="0" smtClean="0"/>
              <a:t>5 sur la gauche, clic sur créer un disque de réinitialisation du </a:t>
            </a:r>
            <a:r>
              <a:rPr lang="fr-FR" dirty="0" err="1" smtClean="0"/>
              <a:t>MdP</a:t>
            </a:r>
            <a:endParaRPr lang="fr-FR" dirty="0" smtClean="0"/>
          </a:p>
          <a:p>
            <a:r>
              <a:rPr lang="fr-FR" dirty="0" smtClean="0"/>
              <a:t>6 Suivez l’assistant (si vous n’avez pas de </a:t>
            </a:r>
            <a:r>
              <a:rPr lang="fr-FR" dirty="0" err="1" smtClean="0"/>
              <a:t>MdP</a:t>
            </a:r>
            <a:r>
              <a:rPr lang="fr-FR" dirty="0" smtClean="0"/>
              <a:t>, passez à l’étape suivante)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Réinitialisez votre </a:t>
            </a:r>
            <a:r>
              <a:rPr lang="fr-FR" dirty="0" err="1" smtClean="0"/>
              <a:t>MdP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Le fichier </a:t>
            </a:r>
            <a:r>
              <a:rPr lang="fr-FR" sz="3400" b="1" dirty="0" smtClean="0"/>
              <a:t>userkey.psw</a:t>
            </a:r>
            <a:r>
              <a:rPr lang="fr-FR" dirty="0" smtClean="0"/>
              <a:t> est sur la clé USB</a:t>
            </a:r>
          </a:p>
          <a:p>
            <a:r>
              <a:rPr lang="fr-FR" dirty="0" smtClean="0"/>
              <a:t>Faites comme si vous vous connectiez en utilisant votre </a:t>
            </a:r>
            <a:r>
              <a:rPr lang="fr-FR" dirty="0" err="1" smtClean="0"/>
              <a:t>MdP</a:t>
            </a:r>
            <a:endParaRPr lang="fr-FR" dirty="0" smtClean="0"/>
          </a:p>
          <a:p>
            <a:r>
              <a:rPr lang="fr-FR" dirty="0" smtClean="0"/>
              <a:t>Lorsque Windows vous signale que votre </a:t>
            </a:r>
            <a:r>
              <a:rPr lang="fr-FR" dirty="0" err="1" smtClean="0"/>
              <a:t>MdP</a:t>
            </a:r>
            <a:r>
              <a:rPr lang="fr-FR" dirty="0" smtClean="0"/>
              <a:t> est incorrect et vous demande de </a:t>
            </a:r>
            <a:r>
              <a:rPr lang="fr-FR" dirty="0" smtClean="0"/>
              <a:t>réitérer, </a:t>
            </a:r>
            <a:r>
              <a:rPr lang="fr-FR" dirty="0" smtClean="0"/>
              <a:t>cliquez sur OK</a:t>
            </a:r>
          </a:p>
          <a:p>
            <a:r>
              <a:rPr lang="fr-FR" dirty="0" smtClean="0"/>
              <a:t>Dans l’écran suivant </a:t>
            </a:r>
            <a:r>
              <a:rPr lang="fr-FR" dirty="0" smtClean="0"/>
              <a:t>cliquez </a:t>
            </a:r>
            <a:r>
              <a:rPr lang="fr-FR" dirty="0" smtClean="0"/>
              <a:t>sur réinitialiser le </a:t>
            </a:r>
            <a:r>
              <a:rPr lang="fr-FR" dirty="0" err="1" smtClean="0"/>
              <a:t>MdP</a:t>
            </a:r>
            <a:endParaRPr lang="fr-FR" dirty="0" smtClean="0"/>
          </a:p>
          <a:p>
            <a:r>
              <a:rPr lang="fr-FR" dirty="0" smtClean="0"/>
              <a:t>La clé USB doit être connectée et cliquez sur suivant</a:t>
            </a:r>
          </a:p>
          <a:p>
            <a:r>
              <a:rPr lang="fr-FR" dirty="0" smtClean="0"/>
              <a:t>Suivre les étapes de l’assistant. Il va vous demander de créer un </a:t>
            </a:r>
            <a:r>
              <a:rPr lang="fr-FR" dirty="0" err="1" smtClean="0"/>
              <a:t>MdP</a:t>
            </a:r>
            <a:endParaRPr lang="fr-FR" dirty="0" smtClean="0"/>
          </a:p>
          <a:p>
            <a:r>
              <a:rPr lang="fr-FR" dirty="0" smtClean="0"/>
              <a:t>Le saisir 2 fois puis cliquez sur suivant</a:t>
            </a:r>
            <a:r>
              <a:rPr lang="fr-FR" dirty="0"/>
              <a:t> </a:t>
            </a:r>
            <a:r>
              <a:rPr lang="fr-FR" dirty="0" smtClean="0"/>
              <a:t>puis terminer</a:t>
            </a:r>
          </a:p>
          <a:p>
            <a:r>
              <a:rPr lang="fr-FR" dirty="0" smtClean="0"/>
              <a:t>Windows vous renvoie sur l’écran de connexion où vous pouvez vous connecter en utilisant votre nouveau </a:t>
            </a:r>
            <a:r>
              <a:rPr lang="fr-FR" dirty="0" err="1" smtClean="0"/>
              <a:t>MdP</a:t>
            </a:r>
            <a:endParaRPr lang="fr-FR" dirty="0" smtClean="0"/>
          </a:p>
          <a:p>
            <a:r>
              <a:rPr lang="fr-FR" dirty="0" smtClean="0"/>
              <a:t>NE PERDEZ PAS LE FICHIER </a:t>
            </a:r>
            <a:r>
              <a:rPr lang="fr-FR" sz="4000" b="1" dirty="0" smtClean="0"/>
              <a:t>userkey.psw</a:t>
            </a:r>
            <a:r>
              <a:rPr lang="fr-FR" dirty="0" smtClean="0"/>
              <a:t> 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08720"/>
            <a:ext cx="79248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6012160" y="2564904"/>
            <a:ext cx="1728192" cy="33843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692696"/>
            <a:ext cx="7934325" cy="4341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4139952" y="2060848"/>
            <a:ext cx="3312368" cy="43924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08720"/>
            <a:ext cx="7924800" cy="413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1691680" y="3356992"/>
            <a:ext cx="3168352" cy="30243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548680"/>
            <a:ext cx="7886700" cy="532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V="1">
            <a:off x="3275856" y="5373216"/>
            <a:ext cx="2520280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8" y="1066800"/>
            <a:ext cx="77438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V="1">
            <a:off x="2771800" y="5517232"/>
            <a:ext cx="3024336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957263"/>
            <a:ext cx="79152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V="1">
            <a:off x="3131840" y="5517232"/>
            <a:ext cx="2664296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75" y="857250"/>
            <a:ext cx="786765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V="1">
            <a:off x="2771800" y="5373216"/>
            <a:ext cx="3096344" cy="10081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175" y="819150"/>
            <a:ext cx="786765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 flipV="1">
            <a:off x="2987824" y="5445224"/>
            <a:ext cx="2736304" cy="9361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134</Words>
  <Application>Microsoft Office PowerPoint</Application>
  <PresentationFormat>Affichage à l'écran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Créer un disque de réinitialisation du mot de passe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Réinitialisez votre MdP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6</cp:revision>
  <dcterms:created xsi:type="dcterms:W3CDTF">2016-12-12T18:16:20Z</dcterms:created>
  <dcterms:modified xsi:type="dcterms:W3CDTF">2016-12-16T14:07:46Z</dcterms:modified>
</cp:coreProperties>
</file>