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F2C3-8B4C-4277-B04E-AE07A8E2693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D9AB-C224-482A-8D83-DB3C2E82F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108012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Transformez votre mobile en modem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Paramètres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Plus </a:t>
            </a:r>
            <a:r>
              <a:rPr lang="fr-FR" sz="2400" dirty="0">
                <a:solidFill>
                  <a:schemeClr val="tx1"/>
                </a:solidFill>
              </a:rPr>
              <a:t>de réseau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Modem </a:t>
            </a:r>
            <a:r>
              <a:rPr lang="fr-FR" sz="2400" dirty="0">
                <a:solidFill>
                  <a:schemeClr val="tx1"/>
                </a:solidFill>
              </a:rPr>
              <a:t>et point d’accès mobile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Activer </a:t>
            </a:r>
            <a:r>
              <a:rPr lang="fr-FR" sz="2400" dirty="0">
                <a:solidFill>
                  <a:schemeClr val="tx1"/>
                </a:solidFill>
              </a:rPr>
              <a:t>le WIFI du point d’accès mobile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Activer </a:t>
            </a:r>
            <a:r>
              <a:rPr lang="fr-FR" sz="2400" dirty="0">
                <a:solidFill>
                  <a:schemeClr val="tx1"/>
                </a:solidFill>
              </a:rPr>
              <a:t>le WIFI sur l’appareil qui partagera votre connexion réseau mobile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Sélectionner </a:t>
            </a:r>
            <a:r>
              <a:rPr lang="fr-FR" sz="2400" dirty="0" err="1">
                <a:solidFill>
                  <a:schemeClr val="tx1"/>
                </a:solidFill>
              </a:rPr>
              <a:t>AndroidAP</a:t>
            </a:r>
            <a:r>
              <a:rPr lang="fr-FR" sz="2400" dirty="0">
                <a:solidFill>
                  <a:schemeClr val="tx1"/>
                </a:solidFill>
              </a:rPr>
              <a:t> dans la liste des réseaux disponibles sur le PC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- Se </a:t>
            </a:r>
            <a:r>
              <a:rPr lang="fr-FR" sz="2400" dirty="0">
                <a:solidFill>
                  <a:schemeClr val="tx1"/>
                </a:solidFill>
              </a:rPr>
              <a:t>connecter à </a:t>
            </a:r>
            <a:r>
              <a:rPr lang="fr-FR" sz="2400" dirty="0" err="1">
                <a:solidFill>
                  <a:schemeClr val="tx1"/>
                </a:solidFill>
              </a:rPr>
              <a:t>AndroidAP</a:t>
            </a:r>
            <a:r>
              <a:rPr lang="fr-FR" sz="2400" dirty="0">
                <a:solidFill>
                  <a:schemeClr val="tx1"/>
                </a:solidFill>
              </a:rPr>
              <a:t> en entrant le </a:t>
            </a:r>
            <a:r>
              <a:rPr lang="fr-FR" sz="2400" dirty="0" err="1">
                <a:solidFill>
                  <a:schemeClr val="tx1"/>
                </a:solidFill>
              </a:rPr>
              <a:t>MdP</a:t>
            </a:r>
            <a:r>
              <a:rPr lang="fr-FR" sz="2400" dirty="0">
                <a:solidFill>
                  <a:schemeClr val="tx1"/>
                </a:solidFill>
              </a:rPr>
              <a:t> indiqué par le mobile sur le 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Transformez votre mobile en modem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Volume limité au contrat du mobile soit 5Go par mois</a:t>
            </a:r>
          </a:p>
          <a:p>
            <a:pPr algn="l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 La 4G du contrat mobile est préférable à la 3G. Le débit est plus important</a:t>
            </a:r>
          </a:p>
          <a:p>
            <a:pPr algn="l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 Utilisable </a:t>
            </a:r>
            <a:r>
              <a:rPr lang="fr-FR" sz="2400" dirty="0" smtClean="0">
                <a:solidFill>
                  <a:schemeClr val="tx1"/>
                </a:solidFill>
              </a:rPr>
              <a:t>en liaison avec une </a:t>
            </a:r>
            <a:r>
              <a:rPr lang="fr-FR" sz="2400" dirty="0" smtClean="0">
                <a:solidFill>
                  <a:schemeClr val="tx1"/>
                </a:solidFill>
              </a:rPr>
              <a:t>tablette</a:t>
            </a:r>
          </a:p>
          <a:p>
            <a:pPr algn="l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Penser à alimenter le mobile pendant l’utilisation en modem car la consommation d’énergie augmente</a:t>
            </a:r>
          </a:p>
          <a:p>
            <a:pPr algn="l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Penser à couper le WIFI mobile en fin d’utilisation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Transformez votre mobile en modem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la tablette ou le PC était connecté avant sur une boxe, la connexion se rétablit à la coupure du point d’accès mobile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mobile doit se situer dans une zone de bonne réception 4G ou 3G</a:t>
            </a:r>
          </a:p>
          <a:p>
            <a:r>
              <a:rPr lang="fr-FR" dirty="0" smtClean="0"/>
              <a:t>Si la liaison a déjà été établie, inutile d’entrer le </a:t>
            </a:r>
            <a:r>
              <a:rPr lang="fr-FR" dirty="0" err="1" smtClean="0"/>
              <a:t>MdP</a:t>
            </a:r>
            <a:r>
              <a:rPr lang="fr-FR" dirty="0" smtClean="0"/>
              <a:t> à la connexion suivante. Le PC est reconnu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Transformez votre mobile en modem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628801"/>
            <a:ext cx="184230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1728192" cy="32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3059832" y="3573016"/>
            <a:ext cx="144016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27984" y="3356992"/>
            <a:ext cx="5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Clic!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716016" y="3429000"/>
            <a:ext cx="792088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27984" y="4725144"/>
            <a:ext cx="5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Clic!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75656" y="53732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Paramètres, puis plus de réseaux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Transformez votre mobile en modem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1800200" cy="33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80059"/>
            <a:ext cx="1678043" cy="33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2339752" y="4005064"/>
            <a:ext cx="151216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23928" y="3933056"/>
            <a:ext cx="58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Clic</a:t>
            </a:r>
            <a:r>
              <a:rPr lang="fr-FR" dirty="0" smtClean="0"/>
              <a:t>!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444208" y="2780928"/>
            <a:ext cx="1440160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96336" y="3861048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Déplacer</a:t>
            </a:r>
            <a:endParaRPr lang="fr-FR" dirty="0" smtClean="0"/>
          </a:p>
          <a:p>
            <a:r>
              <a:rPr lang="fr-FR" dirty="0" smtClean="0"/>
              <a:t> à droite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7664" y="5229200"/>
            <a:ext cx="605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Sélectionner « Modem et point d’accès mobile », </a:t>
            </a:r>
          </a:p>
          <a:p>
            <a:r>
              <a:rPr lang="fr-FR" dirty="0" smtClean="0"/>
              <a:t>puis activer « Point d’accès mobile » (bouton vers la droite)</a:t>
            </a:r>
          </a:p>
          <a:p>
            <a:r>
              <a:rPr lang="fr-FR" dirty="0" smtClean="0"/>
              <a:t>Puis toucher en haut zone bleu Modem et point d’accès mobile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572000" y="2420888"/>
            <a:ext cx="936104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79912" y="3356992"/>
            <a:ext cx="110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Toucher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Transformez votre mobile en modem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700809"/>
            <a:ext cx="188481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619250"/>
            <a:ext cx="1656183" cy="33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4499992" y="3429000"/>
            <a:ext cx="144016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23928" y="4437112"/>
            <a:ext cx="1169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Suivre </a:t>
            </a:r>
          </a:p>
          <a:p>
            <a:r>
              <a:rPr lang="fr-FR" dirty="0" smtClean="0"/>
              <a:t>le </a:t>
            </a:r>
            <a:r>
              <a:rPr lang="fr-FR" dirty="0" smtClean="0"/>
              <a:t>mode</a:t>
            </a:r>
          </a:p>
          <a:p>
            <a:r>
              <a:rPr lang="fr-FR" dirty="0" smtClean="0"/>
              <a:t>opératoire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11760" y="5589240"/>
            <a:ext cx="433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le </a:t>
            </a:r>
            <a:r>
              <a:rPr lang="fr-FR" dirty="0" err="1" smtClean="0"/>
              <a:t>MdP</a:t>
            </a:r>
            <a:r>
              <a:rPr lang="fr-FR" dirty="0" smtClean="0"/>
              <a:t> indiqué a déjà été tapé,</a:t>
            </a:r>
          </a:p>
          <a:p>
            <a:r>
              <a:rPr lang="fr-FR" dirty="0" smtClean="0"/>
              <a:t> inutile de le retaper à la connexion suivante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253</Words>
  <Application>Microsoft Office PowerPoint</Application>
  <PresentationFormat>Affichage à l'écran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Transformez votre mobile en modem</vt:lpstr>
      <vt:lpstr>Transformez votre mobile en modem</vt:lpstr>
      <vt:lpstr>Transformez votre mobile en modem</vt:lpstr>
      <vt:lpstr>Transformez votre mobile en modem</vt:lpstr>
      <vt:lpstr>Transformez votre mobile en modem</vt:lpstr>
      <vt:lpstr>Transformez votre mobile en modem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Transformez votre mobile en modem</dc:title>
  <dc:creator>user</dc:creator>
  <cp:lastModifiedBy>user</cp:lastModifiedBy>
  <cp:revision>7</cp:revision>
  <dcterms:created xsi:type="dcterms:W3CDTF">2016-11-07T18:09:26Z</dcterms:created>
  <dcterms:modified xsi:type="dcterms:W3CDTF">2016-12-16T14:04:03Z</dcterms:modified>
</cp:coreProperties>
</file>